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42803763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22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94660"/>
  </p:normalViewPr>
  <p:slideViewPr>
    <p:cSldViewPr snapToGrid="0">
      <p:cViewPr varScale="1">
        <p:scale>
          <a:sx n="26" d="100"/>
          <a:sy n="26" d="100"/>
        </p:scale>
        <p:origin x="135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549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552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80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094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/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75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75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230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162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20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877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518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820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608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44DE8-AE3D-40A8-90B8-FB90AC599C3D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66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3F42B1C9-EDA8-6941-AF21-C7EB19E54F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42803762" cy="30275212"/>
          </a:xfrm>
          <a:prstGeom prst="rect">
            <a:avLst/>
          </a:prstGeom>
        </p:spPr>
      </p:pic>
      <p:pic>
        <p:nvPicPr>
          <p:cNvPr id="4" name="Wing Cho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V="1">
            <a:off x="36191693" y="2231951"/>
            <a:ext cx="2651490" cy="265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11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79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Benutzerdefiniert</PresentationFormat>
  <Paragraphs>0</Paragraphs>
  <Slides>1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Mona Dolan</dc:creator>
  <cp:lastModifiedBy>Alexander Leb</cp:lastModifiedBy>
  <cp:revision>20</cp:revision>
  <dcterms:created xsi:type="dcterms:W3CDTF">2016-06-23T11:49:10Z</dcterms:created>
  <dcterms:modified xsi:type="dcterms:W3CDTF">2020-06-30T13:05:06Z</dcterms:modified>
</cp:coreProperties>
</file>